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3" r:id="rId10"/>
    <p:sldId id="261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0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6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E225673-5805-AD47-95D4-2A019322778D}"/>
              </a:ext>
            </a:extLst>
          </p:cNvPr>
          <p:cNvGrpSpPr/>
          <p:nvPr/>
        </p:nvGrpSpPr>
        <p:grpSpPr>
          <a:xfrm>
            <a:off x="252364" y="852062"/>
            <a:ext cx="3048514" cy="5463071"/>
            <a:chOff x="-1" y="848448"/>
            <a:chExt cx="3048514" cy="54630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5781360-8F48-0F4B-B337-90418C4AD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51" t="30741" r="20112" b="12775"/>
            <a:stretch/>
          </p:blipFill>
          <p:spPr>
            <a:xfrm rot="5400000">
              <a:off x="-1082082" y="1930529"/>
              <a:ext cx="5212675" cy="3048514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3B92DB1-F6D3-1546-8C30-426CF8CBE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59" y="1001095"/>
              <a:ext cx="0" cy="474823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4B25C30-AAEF-0F47-BE75-C9E78BE8C0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76" y="6011042"/>
              <a:ext cx="2215827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98D04D1-3A4A-F94C-9BD6-233776886FCF}"/>
                </a:ext>
              </a:extLst>
            </p:cNvPr>
            <p:cNvSpPr txBox="1"/>
            <p:nvPr/>
          </p:nvSpPr>
          <p:spPr>
            <a:xfrm rot="16200000">
              <a:off x="-282460" y="3304437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24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C02F10-6EE2-F34B-908D-80DC714A586C}"/>
                </a:ext>
              </a:extLst>
            </p:cNvPr>
            <p:cNvSpPr txBox="1"/>
            <p:nvPr/>
          </p:nvSpPr>
          <p:spPr>
            <a:xfrm>
              <a:off x="1000910" y="5880632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10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C1EEE1-35BD-A14F-BB43-8A84843AF6AA}"/>
              </a:ext>
            </a:extLst>
          </p:cNvPr>
          <p:cNvGrpSpPr/>
          <p:nvPr/>
        </p:nvGrpSpPr>
        <p:grpSpPr>
          <a:xfrm>
            <a:off x="6107760" y="3512658"/>
            <a:ext cx="2703344" cy="2873867"/>
            <a:chOff x="6107760" y="3512658"/>
            <a:chExt cx="2703344" cy="287386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444A016-1D61-484D-8714-9CC7589E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98" t="16106" r="35057" b="34594"/>
            <a:stretch/>
          </p:blipFill>
          <p:spPr>
            <a:xfrm>
              <a:off x="6107760" y="3653263"/>
              <a:ext cx="2361576" cy="240253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E14B95F6-6CC7-6947-8632-3D1363F13389}"/>
                </a:ext>
              </a:extLst>
            </p:cNvPr>
            <p:cNvSpPr/>
            <p:nvPr/>
          </p:nvSpPr>
          <p:spPr>
            <a:xfrm>
              <a:off x="6942657" y="4124044"/>
              <a:ext cx="624556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CBA0D8-E199-0A46-980D-47E87DC65CAF}"/>
                </a:ext>
              </a:extLst>
            </p:cNvPr>
            <p:cNvSpPr txBox="1"/>
            <p:nvPr/>
          </p:nvSpPr>
          <p:spPr>
            <a:xfrm>
              <a:off x="7606185" y="3512658"/>
              <a:ext cx="1204919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No-slip strip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E82FA60-5984-4141-82FB-8EE43CEECB19}"/>
                </a:ext>
              </a:extLst>
            </p:cNvPr>
            <p:cNvSpPr txBox="1"/>
            <p:nvPr/>
          </p:nvSpPr>
          <p:spPr>
            <a:xfrm>
              <a:off x="6140312" y="5955638"/>
              <a:ext cx="1186977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Battery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0CA6B16-73AC-424F-8431-7E3576EE1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998" y="5606410"/>
              <a:ext cx="281444" cy="3372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749DC1-CFF5-2A4E-A008-31140773CA9F}"/>
              </a:ext>
            </a:extLst>
          </p:cNvPr>
          <p:cNvGrpSpPr/>
          <p:nvPr/>
        </p:nvGrpSpPr>
        <p:grpSpPr>
          <a:xfrm>
            <a:off x="3499053" y="3653263"/>
            <a:ext cx="2428933" cy="2402531"/>
            <a:chOff x="3499053" y="3653263"/>
            <a:chExt cx="2428933" cy="240253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81F3177-90A0-AE41-AB78-0255FE9D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031" t="11344" r="12986" b="12186"/>
            <a:stretch/>
          </p:blipFill>
          <p:spPr>
            <a:xfrm>
              <a:off x="3499053" y="3653263"/>
              <a:ext cx="2428933" cy="2402531"/>
            </a:xfrm>
            <a:prstGeom prst="rect">
              <a:avLst/>
            </a:prstGeom>
          </p:spPr>
        </p:pic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4630E77-180F-2F47-89B4-57FA6ED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79" y="4711158"/>
              <a:ext cx="2068906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66CCBA3-69F2-224A-9921-EC63E84CEBCE}"/>
                </a:ext>
              </a:extLst>
            </p:cNvPr>
            <p:cNvSpPr txBox="1"/>
            <p:nvPr/>
          </p:nvSpPr>
          <p:spPr>
            <a:xfrm>
              <a:off x="3569851" y="4082689"/>
              <a:ext cx="2332212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Horizontal sride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5727A5D-94A3-8F4E-90F1-8C0479F83A87}"/>
              </a:ext>
            </a:extLst>
          </p:cNvPr>
          <p:cNvGrpSpPr/>
          <p:nvPr/>
        </p:nvGrpSpPr>
        <p:grpSpPr>
          <a:xfrm>
            <a:off x="8784015" y="862722"/>
            <a:ext cx="3407985" cy="5202016"/>
            <a:chOff x="8649110" y="853778"/>
            <a:chExt cx="3407985" cy="520201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013F00F-A5EC-BF47-9215-C604B2F5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20" t="6862" r="28820" b="19120"/>
            <a:stretch/>
          </p:blipFill>
          <p:spPr>
            <a:xfrm>
              <a:off x="8764795" y="853778"/>
              <a:ext cx="3292300" cy="5202016"/>
            </a:xfrm>
            <a:prstGeom prst="rect">
              <a:avLst/>
            </a:prstGeom>
          </p:spPr>
        </p:pic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F8EA09E1-D86C-574E-ABA3-5B7E6CD71D43}"/>
                </a:ext>
              </a:extLst>
            </p:cNvPr>
            <p:cNvSpPr/>
            <p:nvPr/>
          </p:nvSpPr>
          <p:spPr>
            <a:xfrm rot="10800000">
              <a:off x="10135902" y="2852927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弧 24">
              <a:extLst>
                <a:ext uri="{FF2B5EF4-FFF2-40B4-BE49-F238E27FC236}">
                  <a16:creationId xmlns:a16="http://schemas.microsoft.com/office/drawing/2014/main" id="{E9D20558-74AF-2B4C-A471-C9F025D3D09E}"/>
                </a:ext>
              </a:extLst>
            </p:cNvPr>
            <p:cNvSpPr/>
            <p:nvPr/>
          </p:nvSpPr>
          <p:spPr>
            <a:xfrm rot="5400000">
              <a:off x="9757695" y="2852985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55F59C4-52CD-994A-9BB6-0598AE4604D8}"/>
                </a:ext>
              </a:extLst>
            </p:cNvPr>
            <p:cNvSpPr/>
            <p:nvPr/>
          </p:nvSpPr>
          <p:spPr>
            <a:xfrm rot="21183829">
              <a:off x="9953640" y="4847937"/>
              <a:ext cx="1986841" cy="747506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0DEE4CB-A641-7642-A5FA-F83E8E051268}"/>
                </a:ext>
              </a:extLst>
            </p:cNvPr>
            <p:cNvSpPr txBox="1"/>
            <p:nvPr/>
          </p:nvSpPr>
          <p:spPr>
            <a:xfrm>
              <a:off x="8649110" y="5221690"/>
              <a:ext cx="1246237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9CC045E-FCDE-144F-AA0F-093DD0931F6F}"/>
                </a:ext>
              </a:extLst>
            </p:cNvPr>
            <p:cNvSpPr txBox="1"/>
            <p:nvPr/>
          </p:nvSpPr>
          <p:spPr>
            <a:xfrm>
              <a:off x="9983066" y="3512658"/>
              <a:ext cx="1035643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0F8160F-8720-6A48-AFD6-D4D5AC07DB9A}"/>
              </a:ext>
            </a:extLst>
          </p:cNvPr>
          <p:cNvGrpSpPr/>
          <p:nvPr/>
        </p:nvGrpSpPr>
        <p:grpSpPr>
          <a:xfrm>
            <a:off x="3618157" y="852062"/>
            <a:ext cx="4774810" cy="2554523"/>
            <a:chOff x="3618157" y="852062"/>
            <a:chExt cx="4774810" cy="255452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1383094-A8C8-7B47-86E0-4AACCEA0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88" t="7003" r="10478" b="33053"/>
            <a:stretch/>
          </p:blipFill>
          <p:spPr>
            <a:xfrm>
              <a:off x="3618157" y="852062"/>
              <a:ext cx="4774810" cy="2554523"/>
            </a:xfrm>
            <a:prstGeom prst="rect">
              <a:avLst/>
            </a:prstGeom>
          </p:spPr>
        </p:pic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833A90DF-F253-DE45-9FC6-D2C368F0A570}"/>
                </a:ext>
              </a:extLst>
            </p:cNvPr>
            <p:cNvSpPr/>
            <p:nvPr/>
          </p:nvSpPr>
          <p:spPr>
            <a:xfrm rot="10800000">
              <a:off x="5114297" y="1540613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B1574C9-B2C5-B84C-A77B-D1915ACCB080}"/>
                </a:ext>
              </a:extLst>
            </p:cNvPr>
            <p:cNvSpPr/>
            <p:nvPr/>
          </p:nvSpPr>
          <p:spPr>
            <a:xfrm>
              <a:off x="3792988" y="2584401"/>
              <a:ext cx="787975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D89367C-5828-B64D-A4BF-FEB4DE721BC9}"/>
                </a:ext>
              </a:extLst>
            </p:cNvPr>
            <p:cNvSpPr txBox="1"/>
            <p:nvPr/>
          </p:nvSpPr>
          <p:spPr>
            <a:xfrm>
              <a:off x="5902063" y="1078490"/>
              <a:ext cx="2094455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Vertical swing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17C7FB1-1D17-664B-AA45-D328FDBE91D8}"/>
                </a:ext>
              </a:extLst>
            </p:cNvPr>
            <p:cNvSpPr txBox="1"/>
            <p:nvPr/>
          </p:nvSpPr>
          <p:spPr>
            <a:xfrm>
              <a:off x="4717946" y="2584401"/>
              <a:ext cx="120491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274AAD-5A85-C14B-9DAC-26F69ECFF1A9}"/>
              </a:ext>
            </a:extLst>
          </p:cNvPr>
          <p:cNvGrpSpPr/>
          <p:nvPr/>
        </p:nvGrpSpPr>
        <p:grpSpPr>
          <a:xfrm>
            <a:off x="367177" y="506846"/>
            <a:ext cx="10052824" cy="5377263"/>
            <a:chOff x="367177" y="506846"/>
            <a:chExt cx="10052824" cy="5377263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D636ED05-AD17-E448-B121-A19C1DA5D64C}"/>
                </a:ext>
              </a:extLst>
            </p:cNvPr>
            <p:cNvGrpSpPr/>
            <p:nvPr/>
          </p:nvGrpSpPr>
          <p:grpSpPr>
            <a:xfrm>
              <a:off x="367177" y="506846"/>
              <a:ext cx="4285144" cy="5377263"/>
              <a:chOff x="9118024" y="1025674"/>
              <a:chExt cx="4285144" cy="537726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C03446A-CAF5-AC4B-8D83-D4EA9EC0E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595" t="24443" r="19739" b="19639"/>
              <a:stretch/>
            </p:blipFill>
            <p:spPr>
              <a:xfrm rot="5400000">
                <a:off x="8987554" y="2595535"/>
                <a:ext cx="4213893" cy="2650907"/>
              </a:xfrm>
              <a:prstGeom prst="rect">
                <a:avLst/>
              </a:prstGeom>
            </p:spPr>
          </p:pic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E2571CBD-7A79-6649-BFC4-16970085F9A8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9757112" y="1469086"/>
                <a:ext cx="0" cy="434817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B1F671BF-2225-3D45-A142-5131E26F4D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3219" y="6033606"/>
                <a:ext cx="3072501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392BC58-D183-3A47-B31C-66B1801ECAF3}"/>
                  </a:ext>
                </a:extLst>
              </p:cNvPr>
              <p:cNvSpPr txBox="1"/>
              <p:nvPr/>
            </p:nvSpPr>
            <p:spPr>
              <a:xfrm>
                <a:off x="9444010" y="1025674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31ACB6F-F094-4B41-A85E-A97A0E654CB8}"/>
                  </a:ext>
                </a:extLst>
              </p:cNvPr>
              <p:cNvSpPr txBox="1"/>
              <p:nvPr/>
            </p:nvSpPr>
            <p:spPr>
              <a:xfrm>
                <a:off x="12946849" y="581816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A9D7F4C1-8FED-C744-90E3-61B7AF975EEA}"/>
                  </a:ext>
                </a:extLst>
              </p:cNvPr>
              <p:cNvGrpSpPr/>
              <p:nvPr/>
            </p:nvGrpSpPr>
            <p:grpSpPr>
              <a:xfrm>
                <a:off x="9528512" y="5817260"/>
                <a:ext cx="457200" cy="457200"/>
                <a:chOff x="2795703" y="5000319"/>
                <a:chExt cx="457200" cy="457200"/>
              </a:xfrm>
            </p:grpSpPr>
            <p:sp>
              <p:nvSpPr>
                <p:cNvPr id="10" name="円/楕円 9">
                  <a:extLst>
                    <a:ext uri="{FF2B5EF4-FFF2-40B4-BE49-F238E27FC236}">
                      <a16:creationId xmlns:a16="http://schemas.microsoft.com/office/drawing/2014/main" id="{59E908EE-BF22-FC41-81D3-87CAD4ED5D2A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8A724770-AACA-314A-8318-1ADE82A64131}"/>
                    </a:ext>
                  </a:extLst>
                </p:cNvPr>
                <p:cNvCxnSpPr>
                  <a:cxnSpLocks/>
                  <a:stCxn id="10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E4C1878D-AD94-9149-9F38-ADB5E1D95D4C}"/>
                    </a:ext>
                  </a:extLst>
                </p:cNvPr>
                <p:cNvCxnSpPr>
                  <a:cxnSpLocks/>
                  <a:stCxn id="10" idx="1"/>
                  <a:endCxn id="10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5D781D2-1E94-A94D-8847-CEE950CFC6D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118024" y="541621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69B4BC89-CE7F-4449-A4B8-9ED02B00CC26}"/>
                </a:ext>
              </a:extLst>
            </p:cNvPr>
            <p:cNvGrpSpPr/>
            <p:nvPr/>
          </p:nvGrpSpPr>
          <p:grpSpPr>
            <a:xfrm>
              <a:off x="4658991" y="1239926"/>
              <a:ext cx="5761010" cy="4212394"/>
              <a:chOff x="3297282" y="2998492"/>
              <a:chExt cx="5761010" cy="4212394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82E74DD7-4CEA-AB4F-9D08-9553B27398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" t="7003" r="10478" b="33053"/>
              <a:stretch/>
            </p:blipFill>
            <p:spPr>
              <a:xfrm>
                <a:off x="3511784" y="3796554"/>
                <a:ext cx="4768064" cy="2550914"/>
              </a:xfrm>
              <a:prstGeom prst="rect">
                <a:avLst/>
              </a:prstGeom>
            </p:spPr>
          </p:pic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7C0CC818-2BEC-AA4D-AC98-5116D3DD684D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525883" y="3765693"/>
                <a:ext cx="0" cy="2860418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056D592-F68B-444E-ACAE-FFB6A85DE407}"/>
                  </a:ext>
                </a:extLst>
              </p:cNvPr>
              <p:cNvSpPr txBox="1"/>
              <p:nvPr/>
            </p:nvSpPr>
            <p:spPr>
              <a:xfrm>
                <a:off x="3297723" y="662611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46813CBB-B781-E541-B5A4-8268FAD5995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580781" y="29984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55C72C1E-8380-8842-8EFB-8329943F4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858" y="3796554"/>
                <a:ext cx="4855115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ED98198-3E4A-8B40-A1A2-EDCEE564F8F7}"/>
                  </a:ext>
                </a:extLst>
              </p:cNvPr>
              <p:cNvSpPr txBox="1"/>
              <p:nvPr/>
            </p:nvSpPr>
            <p:spPr>
              <a:xfrm>
                <a:off x="8601973" y="351785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D2B26E9-68C6-7449-84AA-F24E4DAAFEB6}"/>
                  </a:ext>
                </a:extLst>
              </p:cNvPr>
              <p:cNvGrpSpPr/>
              <p:nvPr/>
            </p:nvGrpSpPr>
            <p:grpSpPr>
              <a:xfrm>
                <a:off x="3297282" y="3592197"/>
                <a:ext cx="457200" cy="457200"/>
                <a:chOff x="3028341" y="340912"/>
                <a:chExt cx="457200" cy="457200"/>
              </a:xfrm>
            </p:grpSpPr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3835D175-C05D-A84F-BF00-01616871281F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09DFC3AC-56A5-EB45-ABC4-1D5C27DA50F7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2158162-6459-1442-A572-3C3DDC1A851D}"/>
              </a:ext>
            </a:extLst>
          </p:cNvPr>
          <p:cNvSpPr/>
          <p:nvPr/>
        </p:nvSpPr>
        <p:spPr>
          <a:xfrm>
            <a:off x="797860" y="152396"/>
            <a:ext cx="4061012" cy="1443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913896-0DE3-BC4F-8D7B-A4B8847A52EB}"/>
              </a:ext>
            </a:extLst>
          </p:cNvPr>
          <p:cNvSpPr txBox="1"/>
          <p:nvPr/>
        </p:nvSpPr>
        <p:spPr>
          <a:xfrm>
            <a:off x="1691269" y="-32270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電動義手の課題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230A72-B0B9-6D42-B2CE-8C1A1627B134}"/>
              </a:ext>
            </a:extLst>
          </p:cNvPr>
          <p:cNvSpPr txBox="1"/>
          <p:nvPr/>
        </p:nvSpPr>
        <p:spPr>
          <a:xfrm>
            <a:off x="1265446" y="617688"/>
            <a:ext cx="292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筋電の制御が難しい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B38234-3A94-DE44-A755-21AC618C7B08}"/>
              </a:ext>
            </a:extLst>
          </p:cNvPr>
          <p:cNvSpPr/>
          <p:nvPr/>
        </p:nvSpPr>
        <p:spPr>
          <a:xfrm>
            <a:off x="5647766" y="152396"/>
            <a:ext cx="4061012" cy="1443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B1F00-0ECB-484D-9C0B-C28A6BDAB881}"/>
              </a:ext>
            </a:extLst>
          </p:cNvPr>
          <p:cNvSpPr txBox="1"/>
          <p:nvPr/>
        </p:nvSpPr>
        <p:spPr>
          <a:xfrm>
            <a:off x="6317056" y="-26898"/>
            <a:ext cx="29703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パーソナルロボットの課題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6E0845-2774-2444-8C56-E578F88FE825}"/>
              </a:ext>
            </a:extLst>
          </p:cNvPr>
          <p:cNvSpPr txBox="1"/>
          <p:nvPr/>
        </p:nvSpPr>
        <p:spPr>
          <a:xfrm>
            <a:off x="6115352" y="617688"/>
            <a:ext cx="292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大きくて危ない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環境が固定化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467F90-F99C-B54D-8304-20151A3A773A}"/>
              </a:ext>
            </a:extLst>
          </p:cNvPr>
          <p:cNvSpPr/>
          <p:nvPr/>
        </p:nvSpPr>
        <p:spPr>
          <a:xfrm>
            <a:off x="726142" y="1917569"/>
            <a:ext cx="8982636" cy="9600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100277-D5CC-3F4E-B2B9-6801ECFF785D}"/>
              </a:ext>
            </a:extLst>
          </p:cNvPr>
          <p:cNvSpPr txBox="1"/>
          <p:nvPr/>
        </p:nvSpPr>
        <p:spPr>
          <a:xfrm>
            <a:off x="1619551" y="1732902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目的・要求仕様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010344F-7D97-3B40-A1C9-CCB47439E4B8}"/>
              </a:ext>
            </a:extLst>
          </p:cNvPr>
          <p:cNvSpPr txBox="1"/>
          <p:nvPr/>
        </p:nvSpPr>
        <p:spPr>
          <a:xfrm>
            <a:off x="1133326" y="2198195"/>
            <a:ext cx="612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小型で携帯可能な自律型ロボットハンド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9840BC-5966-9549-AE6B-540FD151FBFD}"/>
              </a:ext>
            </a:extLst>
          </p:cNvPr>
          <p:cNvSpPr/>
          <p:nvPr/>
        </p:nvSpPr>
        <p:spPr>
          <a:xfrm>
            <a:off x="762000" y="3181594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A16484-32E9-E747-BCC2-167DC0FE89C5}"/>
              </a:ext>
            </a:extLst>
          </p:cNvPr>
          <p:cNvSpPr txBox="1"/>
          <p:nvPr/>
        </p:nvSpPr>
        <p:spPr>
          <a:xfrm>
            <a:off x="1655409" y="2996927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817421-3773-F34F-8C4A-5E2BED741D65}"/>
              </a:ext>
            </a:extLst>
          </p:cNvPr>
          <p:cNvSpPr txBox="1"/>
          <p:nvPr/>
        </p:nvSpPr>
        <p:spPr>
          <a:xfrm>
            <a:off x="1169184" y="3462220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1C4A0D5-BDE1-D947-A104-4CB6493F77A5}"/>
              </a:ext>
            </a:extLst>
          </p:cNvPr>
          <p:cNvSpPr txBox="1"/>
          <p:nvPr/>
        </p:nvSpPr>
        <p:spPr>
          <a:xfrm>
            <a:off x="2234098" y="3462220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E39BC77-C832-D143-B4EE-F9FB2D5D3B43}"/>
              </a:ext>
            </a:extLst>
          </p:cNvPr>
          <p:cNvSpPr txBox="1"/>
          <p:nvPr/>
        </p:nvSpPr>
        <p:spPr>
          <a:xfrm>
            <a:off x="3499066" y="3462220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赤色の面積値とその重心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404E8D-2B7B-AD42-8F8B-94C1FA7B30C9}"/>
              </a:ext>
            </a:extLst>
          </p:cNvPr>
          <p:cNvSpPr txBox="1"/>
          <p:nvPr/>
        </p:nvSpPr>
        <p:spPr>
          <a:xfrm>
            <a:off x="5229255" y="3419612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強化学習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A77FE7-19CE-894E-9416-CE6B65AE15AE}"/>
              </a:ext>
            </a:extLst>
          </p:cNvPr>
          <p:cNvSpPr txBox="1"/>
          <p:nvPr/>
        </p:nvSpPr>
        <p:spPr>
          <a:xfrm>
            <a:off x="6959444" y="3429921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スマホ</a:t>
            </a:r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+α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BF74850-09FE-924B-B919-A3A2A63118B9}"/>
              </a:ext>
            </a:extLst>
          </p:cNvPr>
          <p:cNvSpPr/>
          <p:nvPr/>
        </p:nvSpPr>
        <p:spPr>
          <a:xfrm>
            <a:off x="753035" y="4875923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1F24842-43E8-ED40-96FF-595CD7977AB1}"/>
              </a:ext>
            </a:extLst>
          </p:cNvPr>
          <p:cNvSpPr txBox="1"/>
          <p:nvPr/>
        </p:nvSpPr>
        <p:spPr>
          <a:xfrm>
            <a:off x="1160219" y="5156549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5F091C-8780-044D-B2BF-DE1E88242353}"/>
              </a:ext>
            </a:extLst>
          </p:cNvPr>
          <p:cNvSpPr txBox="1"/>
          <p:nvPr/>
        </p:nvSpPr>
        <p:spPr>
          <a:xfrm>
            <a:off x="2225133" y="5156549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53F191-F140-394C-9123-A1B3C38BE6AF}"/>
              </a:ext>
            </a:extLst>
          </p:cNvPr>
          <p:cNvSpPr txBox="1"/>
          <p:nvPr/>
        </p:nvSpPr>
        <p:spPr>
          <a:xfrm>
            <a:off x="3490101" y="5156549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一般物体検出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13F301-725A-A34C-8D52-C447C6914EDF}"/>
              </a:ext>
            </a:extLst>
          </p:cNvPr>
          <p:cNvSpPr txBox="1"/>
          <p:nvPr/>
        </p:nvSpPr>
        <p:spPr>
          <a:xfrm>
            <a:off x="5220290" y="5113941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比例制御＋ルールベース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943F5E-849F-BF40-8217-68E6CFC73A25}"/>
              </a:ext>
            </a:extLst>
          </p:cNvPr>
          <p:cNvSpPr txBox="1"/>
          <p:nvPr/>
        </p:nvSpPr>
        <p:spPr>
          <a:xfrm>
            <a:off x="6950479" y="5124250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+DL-Box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F4A1DA3-9C99-6B42-9E10-71027400D514}"/>
              </a:ext>
            </a:extLst>
          </p:cNvPr>
          <p:cNvSpPr txBox="1"/>
          <p:nvPr/>
        </p:nvSpPr>
        <p:spPr>
          <a:xfrm>
            <a:off x="1700230" y="4691257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F9CB460-30B7-4146-818F-208DEFB37319}"/>
              </a:ext>
            </a:extLst>
          </p:cNvPr>
          <p:cNvSpPr/>
          <p:nvPr/>
        </p:nvSpPr>
        <p:spPr>
          <a:xfrm>
            <a:off x="762000" y="6689228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E72EE16-14AF-2F48-BBD4-E0C313A408E2}"/>
              </a:ext>
            </a:extLst>
          </p:cNvPr>
          <p:cNvSpPr txBox="1"/>
          <p:nvPr/>
        </p:nvSpPr>
        <p:spPr>
          <a:xfrm>
            <a:off x="1655409" y="6504561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結論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7E8192-BF83-6945-AD6D-53B093B767D2}"/>
              </a:ext>
            </a:extLst>
          </p:cNvPr>
          <p:cNvSpPr/>
          <p:nvPr/>
        </p:nvSpPr>
        <p:spPr>
          <a:xfrm>
            <a:off x="762000" y="8471792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144891C-F7D4-624E-AEC2-B92DFB828536}"/>
              </a:ext>
            </a:extLst>
          </p:cNvPr>
          <p:cNvSpPr txBox="1"/>
          <p:nvPr/>
        </p:nvSpPr>
        <p:spPr>
          <a:xfrm>
            <a:off x="1655408" y="8287125"/>
            <a:ext cx="2538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Future work 3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D77039B-1910-0F49-BE02-AFCA962D21A4}"/>
              </a:ext>
            </a:extLst>
          </p:cNvPr>
          <p:cNvSpPr txBox="1"/>
          <p:nvPr/>
        </p:nvSpPr>
        <p:spPr>
          <a:xfrm>
            <a:off x="1169184" y="8752418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2FDB206-B1C3-394C-A13C-BAE49B35F64B}"/>
              </a:ext>
            </a:extLst>
          </p:cNvPr>
          <p:cNvSpPr txBox="1"/>
          <p:nvPr/>
        </p:nvSpPr>
        <p:spPr>
          <a:xfrm>
            <a:off x="2234098" y="8752418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0C06609-362B-3948-8C0B-518B6C85A3DA}"/>
              </a:ext>
            </a:extLst>
          </p:cNvPr>
          <p:cNvSpPr txBox="1"/>
          <p:nvPr/>
        </p:nvSpPr>
        <p:spPr>
          <a:xfrm>
            <a:off x="3499066" y="8752418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赤色の面積値とその重心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9C7525-1ED0-DF42-A65F-89D016FA7734}"/>
              </a:ext>
            </a:extLst>
          </p:cNvPr>
          <p:cNvSpPr txBox="1"/>
          <p:nvPr/>
        </p:nvSpPr>
        <p:spPr>
          <a:xfrm>
            <a:off x="5229255" y="8709810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比例制御＋ルールベース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01716C5-1B0F-6549-907F-2E1A74C8103F}"/>
              </a:ext>
            </a:extLst>
          </p:cNvPr>
          <p:cNvSpPr txBox="1"/>
          <p:nvPr/>
        </p:nvSpPr>
        <p:spPr>
          <a:xfrm>
            <a:off x="6959444" y="8720119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JetsonNano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CA1B4-7DF7-7049-AA3C-E83F029A3D4D}"/>
              </a:ext>
            </a:extLst>
          </p:cNvPr>
          <p:cNvSpPr txBox="1"/>
          <p:nvPr/>
        </p:nvSpPr>
        <p:spPr>
          <a:xfrm>
            <a:off x="1133326" y="6997363"/>
            <a:ext cx="612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小型化できた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自律制御できた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携帯性が失われた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7037709" y="336173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606036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53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269456" y="4760522"/>
            <a:ext cx="124155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524762" y="3358154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611766" y="3361730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0867945" y="3731062"/>
            <a:ext cx="743821" cy="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511008" y="5076824"/>
            <a:ext cx="15019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615472" y="1811446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H="1" flipV="1">
            <a:off x="4890232" y="5393125"/>
            <a:ext cx="32" cy="818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67" y="6211538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238639"/>
            <a:ext cx="2767418" cy="1972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DB7B0C1A-601E-0C4E-8C21-568C2BABBF78}"/>
              </a:ext>
            </a:extLst>
          </p:cNvPr>
          <p:cNvSpPr txBox="1"/>
          <p:nvPr/>
        </p:nvSpPr>
        <p:spPr>
          <a:xfrm>
            <a:off x="5868713" y="7264235"/>
            <a:ext cx="5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  <a:stCxn id="27" idx="6"/>
            <a:endCxn id="54" idx="1"/>
          </p:cNvCxnSpPr>
          <p:nvPr/>
        </p:nvCxnSpPr>
        <p:spPr>
          <a:xfrm>
            <a:off x="7238327" y="3722904"/>
            <a:ext cx="2286435" cy="8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1B6FD881-A333-104E-BE42-AB7D664E9AC9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7E1DBD-BA72-B14C-91D9-F2C0C5FA4DC5}"/>
              </a:ext>
            </a:extLst>
          </p:cNvPr>
          <p:cNvSpPr/>
          <p:nvPr/>
        </p:nvSpPr>
        <p:spPr>
          <a:xfrm>
            <a:off x="9275446" y="6132615"/>
            <a:ext cx="1841816" cy="804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5D79BB7-942C-5C42-95D0-34E279605868}"/>
              </a:ext>
            </a:extLst>
          </p:cNvPr>
          <p:cNvCxnSpPr>
            <a:cxnSpLocks/>
            <a:stCxn id="209" idx="3"/>
            <a:endCxn id="28" idx="1"/>
          </p:cNvCxnSpPr>
          <p:nvPr/>
        </p:nvCxnSpPr>
        <p:spPr>
          <a:xfrm>
            <a:off x="5576861" y="6534704"/>
            <a:ext cx="3698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9173031-E803-AB4F-AC45-0CEDBF82B0F2}"/>
              </a:ext>
            </a:extLst>
          </p:cNvPr>
          <p:cNvSpPr txBox="1"/>
          <p:nvPr/>
        </p:nvSpPr>
        <p:spPr>
          <a:xfrm>
            <a:off x="7669640" y="6165371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AA81988-783F-8241-8B6D-FD9E046F039E}"/>
              </a:ext>
            </a:extLst>
          </p:cNvPr>
          <p:cNvCxnSpPr>
            <a:cxnSpLocks/>
            <a:stCxn id="28" idx="0"/>
            <a:endCxn id="54" idx="2"/>
          </p:cNvCxnSpPr>
          <p:nvPr/>
        </p:nvCxnSpPr>
        <p:spPr>
          <a:xfrm flipV="1">
            <a:off x="10196354" y="4103970"/>
            <a:ext cx="0" cy="2028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6980B1D-F168-CE4D-A055-55BFA0B22C92}"/>
              </a:ext>
            </a:extLst>
          </p:cNvPr>
          <p:cNvCxnSpPr>
            <a:cxnSpLocks/>
          </p:cNvCxnSpPr>
          <p:nvPr/>
        </p:nvCxnSpPr>
        <p:spPr>
          <a:xfrm flipV="1">
            <a:off x="7886607" y="3771369"/>
            <a:ext cx="0" cy="2763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BDF6689-7A57-AF4B-9CEA-8425F6525488}"/>
              </a:ext>
            </a:extLst>
          </p:cNvPr>
          <p:cNvSpPr txBox="1"/>
          <p:nvPr/>
        </p:nvSpPr>
        <p:spPr>
          <a:xfrm>
            <a:off x="7597341" y="402356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83ED55-6C62-DC4D-8CDA-8337B93EC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3338" r="13373" b="9793"/>
          <a:stretch/>
        </p:blipFill>
        <p:spPr>
          <a:xfrm rot="5400000">
            <a:off x="1621286" y="954441"/>
            <a:ext cx="4873337" cy="44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304</Words>
  <Application>Microsoft Macintosh PowerPoint</Application>
  <PresentationFormat>ワイド画面</PresentationFormat>
  <Paragraphs>149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307</cp:revision>
  <dcterms:created xsi:type="dcterms:W3CDTF">2020-01-07T02:16:19Z</dcterms:created>
  <dcterms:modified xsi:type="dcterms:W3CDTF">2020-01-21T05:55:18Z</dcterms:modified>
</cp:coreProperties>
</file>